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7DA07-55C4-0250-7F73-3C2110F0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EBC25DB-03E9-D298-BDB5-5351F05ED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074BEB-6657-D38E-4AF7-59F78670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683A62-8C3C-24F9-1B37-E5EB5C56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A74019-0E98-9E85-F76B-54ADA437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0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B2104-75DE-269F-3707-DFF74B7C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4F75CC-D818-D950-5730-587D5DD3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D97FBC-16D9-E937-B119-BB7D1B05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525EAA-E401-C1FE-DA25-0AE62918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C47040-27D2-12C6-9B4E-DEBE3A2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848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565AC92-BD81-0DD0-6F32-9F65D3B2D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908729-3F0C-2805-4FA3-CD2864AD3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12A1AC-B5D6-917E-FC4A-DCCFB137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0E2BE2-44E1-E395-D2F6-8DEC41ED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6C3DE2-7749-1D41-DB96-732BC85B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67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F946-69C2-7AEA-B676-2C54645C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3EFCE6-A183-3CCA-0CAE-1C75872C8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40447E-0CBE-0B65-BA59-D7DF13A0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D45E2C-4CE3-CB25-5BCE-FEF3F846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5261CE-E68C-7704-D63E-D69B155A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09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20BB8-FA1F-4AC5-9FBD-C6EA8020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B8357-5A96-CA7A-12AB-426C273D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80154-6835-1932-4094-56F8C4AD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BA2F47-0846-A982-4D6C-40746CB1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00F134-30D8-4D28-9982-C6124779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672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01990-8642-240D-00F4-B63D6B62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0F2163-6767-2A94-C3C6-E5522E6C4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BDD2F2-83CC-E9DD-142D-293EF7D8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E6C6A2-B505-EEB6-A787-1A2725E4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3E6A31-032D-3E36-D187-1B16B1C6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E0A80F-CB30-4761-DD81-0652D219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88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4456D-6916-7DE4-4DC1-FCAE881D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B27426-8DF4-1AEC-572A-37D5BF886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FC9EA2C-D55B-35BE-5D60-20C768021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DB786A6-4950-57E9-82BF-6E6586B9A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B6472CE-28CC-B23B-C763-F2C72E0B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BC612C1-0B5E-60E4-B139-F6A52FEA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9F4CAF5-0450-F7FA-606A-8386DAFC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94D0A2-873A-D055-F5B7-2C780ACA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70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734-A767-D168-7B8D-A11F4E46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EBA6CC-19D6-DED8-BA1E-16B5E66C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488D429-3089-E5B5-5A4C-6F769152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4FEBC4-BCBC-4791-BB21-A43BC4C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1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87C56B-4489-79F2-01EE-A645794A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3EE384A-63F3-9C8D-65D0-D0AE9304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DE0B58-D626-1B3E-C708-6B2A6AA1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234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7DB3E-8594-B4C4-1AE7-1D6827A9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6F0964-928E-8C84-B819-AB0841C6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2B76F5-FF29-05C0-7E4C-713F2EF22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FFDF2F-E890-2CD0-D463-91B6C95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0F34E9-BDB5-8D9F-B6AE-E1A48F43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92C43D-EE3F-CEBF-E074-B4BAEB77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435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3C986-1A4E-41E0-1C54-EB58A2B7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8CF5E-166A-58DD-6ED0-8F34DACEA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C23EC6-4D3F-69A5-A20E-5BB80113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9AB526-D831-FDCA-DB9B-65094D96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A385F3-9574-322D-446A-CF3B901C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F5FF8A-E34D-B6B3-957D-C7C44B3D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84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8EDFFE-A88B-0622-66DB-350B4F9F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FA5502-3C91-A1B7-F5CB-EF239CFD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1DA26-9FEC-285C-DB25-0EE549017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DAF9A-8B77-46C2-91DB-9E19A0C219E6}" type="datetimeFigureOut">
              <a:rPr lang="LID4096" smtClean="0"/>
              <a:t>03/26/2024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A53487-FD47-78C0-49EF-F3D3A713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B5A924-12C7-E38E-8623-6DC4C38F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D9C80-A911-42ED-A793-D7CFE13A57E2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22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BFAE-0FEF-A534-6B6B-246213DCE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46716C-81D2-076E-37CD-77640F385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80C7A1-188F-13AE-5379-7323CD59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99724-53DD-D622-D657-FA7A6B3B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6501E2-A9C3-D062-7D9F-2F932346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DD638-D47D-9860-BD27-A9ED52F1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CCE78-68F4-8B08-AC93-65DC063C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924D0-39C2-429C-5FAA-8343F1E7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14618-3CC7-7297-9240-03A74691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960-286D-0567-08FC-F9326F16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0D00AC-03A6-C1E0-F4E1-9435A9F6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C0613F-8EFE-1602-73AD-8A771885E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C5700-65C6-CA8B-4435-C3024F9B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13D467-6277-BDA5-9976-57E25ABB6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77599-4A9F-92DD-92D0-5EABD056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E5066-B9C3-B303-B515-42E1BAD7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0EE7F9-75E1-1AF1-BEB9-64FD7345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3118B-0A7A-5916-0B20-2A9AA1F8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3267-B141-43C3-89AB-CC2D2612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9E9224-D5B7-5D0F-4F88-DA45D3049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E52B0-1FA9-CA3C-EA41-B4A02A62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1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Широкий екран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Iryna Starova</dc:creator>
  <cp:lastModifiedBy>Iryna Starova</cp:lastModifiedBy>
  <cp:revision>1</cp:revision>
  <dcterms:created xsi:type="dcterms:W3CDTF">2024-03-26T11:11:39Z</dcterms:created>
  <dcterms:modified xsi:type="dcterms:W3CDTF">2024-03-26T11:15:49Z</dcterms:modified>
</cp:coreProperties>
</file>